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969" y="759076"/>
            <a:ext cx="11174983" cy="14545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87096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818173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pc="-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本文是一组图片</a:t>
            </a:r>
            <a:r>
              <a:rPr lang="zh-CN" altLang="zh-CN" spc="-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主要教孩子们礼貌用语。</a:t>
            </a:r>
            <a:endParaRPr lang="zh-CN" altLang="zh-CN" sz="900" spc="-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12371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徐州中考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00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764704"/>
            <a:ext cx="6120680" cy="569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391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67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pictures, which magic expression may be difficult for people to 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Please.	B. Thank you.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Excuse me.	D. Sorry.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16800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29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 come to ‘sorry’. This can be so hard to say.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最后我们来说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对不起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。这很难说。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这个表达对人们来说是很难说出口的。故选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51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pictures try to teach kids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Safety tips.	B. Traffic rules.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Good manners.	D. Public signs.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0776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8970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推理判断题。根据文章中提到的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“please”“thank you”“excuse me”“sorry”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可推知，这是在教孩子们使用礼貌用语，即这些图片在教孩子们要有礼貌。故选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16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128</Words>
  <Application>Microsoft Office PowerPoint</Application>
  <PresentationFormat>自定义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